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69A03-D850-40BA-8B09-E9D31C3D0BBD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050AC-FFC7-4E86-B458-256764F898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0" y="228600"/>
            <a:ext cx="8356600" cy="941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COPIS – Issue resolution process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57164" y="1484313"/>
            <a:ext cx="8986837" cy="4632325"/>
            <a:chOff x="79" y="428"/>
            <a:chExt cx="5661" cy="2918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2388" y="470"/>
              <a:ext cx="912" cy="220"/>
            </a:xfrm>
            <a:prstGeom prst="rect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699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Process</a:t>
              </a: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3459" y="470"/>
              <a:ext cx="912" cy="220"/>
            </a:xfrm>
            <a:prstGeom prst="rect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699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Inputs</a:t>
              </a:r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4686" y="470"/>
              <a:ext cx="912" cy="220"/>
            </a:xfrm>
            <a:prstGeom prst="rect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699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Suppliers</a:t>
              </a: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85" y="2766"/>
              <a:ext cx="729" cy="576"/>
            </a:xfrm>
            <a:prstGeom prst="homePlate">
              <a:avLst>
                <a:gd name="adj" fmla="val 31641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Email received in HR Operations mailbox.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295" y="796"/>
              <a:ext cx="1008" cy="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BAF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Timely Closure of Issue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Accurate Resolution of Issues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413" y="802"/>
              <a:ext cx="960" cy="8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BAF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Emails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Email contents like required fields, templates, etc.</a:t>
              </a:r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79" y="2149"/>
              <a:ext cx="729" cy="569"/>
            </a:xfrm>
            <a:prstGeom prst="downArrowCallout">
              <a:avLst>
                <a:gd name="adj1" fmla="val 32030"/>
                <a:gd name="adj2" fmla="val 32030"/>
                <a:gd name="adj3" fmla="val 16667"/>
                <a:gd name="adj4" fmla="val 66667"/>
              </a:avLst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STARTING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POINT:</a:t>
              </a: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4943" y="2254"/>
              <a:ext cx="705" cy="468"/>
            </a:xfrm>
            <a:prstGeom prst="downArrowCallout">
              <a:avLst>
                <a:gd name="adj1" fmla="val 37660"/>
                <a:gd name="adj2" fmla="val 37660"/>
                <a:gd name="adj3" fmla="val 16667"/>
                <a:gd name="adj4" fmla="val 66667"/>
              </a:avLst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699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ENDING POINT:</a:t>
              </a: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79" y="792"/>
              <a:ext cx="1126" cy="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BAF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Employees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Payroll Operations Team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Service Center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endParaRPr>
            </a:p>
          </p:txBody>
        </p:sp>
        <p:sp>
          <p:nvSpPr>
            <p:cNvPr id="15" name="Arc 11"/>
            <p:cNvSpPr>
              <a:spLocks/>
            </p:cNvSpPr>
            <p:nvPr/>
          </p:nvSpPr>
          <p:spPr bwMode="auto">
            <a:xfrm flipV="1">
              <a:off x="947" y="428"/>
              <a:ext cx="1581" cy="1915"/>
            </a:xfrm>
            <a:custGeom>
              <a:avLst/>
              <a:gdLst>
                <a:gd name="G0" fmla="+- 1538 0 0"/>
                <a:gd name="G1" fmla="+- 21600 0 0"/>
                <a:gd name="G2" fmla="+- 21600 0 0"/>
                <a:gd name="T0" fmla="*/ 0 w 22737"/>
                <a:gd name="T1" fmla="*/ 55 h 21600"/>
                <a:gd name="T2" fmla="*/ 22737 w 22737"/>
                <a:gd name="T3" fmla="*/ 17459 h 21600"/>
                <a:gd name="T4" fmla="*/ 1538 w 2273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37" h="21600" fill="none" extrusionOk="0">
                  <a:moveTo>
                    <a:pt x="-1" y="54"/>
                  </a:moveTo>
                  <a:cubicBezTo>
                    <a:pt x="511" y="18"/>
                    <a:pt x="1024" y="-1"/>
                    <a:pt x="1538" y="0"/>
                  </a:cubicBezTo>
                  <a:cubicBezTo>
                    <a:pt x="11870" y="0"/>
                    <a:pt x="20756" y="7317"/>
                    <a:pt x="22737" y="17458"/>
                  </a:cubicBezTo>
                </a:path>
                <a:path w="22737" h="21600" stroke="0" extrusionOk="0">
                  <a:moveTo>
                    <a:pt x="-1" y="54"/>
                  </a:moveTo>
                  <a:cubicBezTo>
                    <a:pt x="511" y="18"/>
                    <a:pt x="1024" y="-1"/>
                    <a:pt x="1538" y="0"/>
                  </a:cubicBezTo>
                  <a:cubicBezTo>
                    <a:pt x="11870" y="0"/>
                    <a:pt x="20756" y="7317"/>
                    <a:pt x="22737" y="17458"/>
                  </a:cubicBezTo>
                  <a:lnTo>
                    <a:pt x="1538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6" name="Arc 12"/>
            <p:cNvSpPr>
              <a:spLocks/>
            </p:cNvSpPr>
            <p:nvPr/>
          </p:nvSpPr>
          <p:spPr bwMode="auto">
            <a:xfrm flipH="1" flipV="1">
              <a:off x="3110" y="803"/>
              <a:ext cx="1727" cy="1696"/>
            </a:xfrm>
            <a:custGeom>
              <a:avLst/>
              <a:gdLst>
                <a:gd name="G0" fmla="+- 1362 0 0"/>
                <a:gd name="G1" fmla="+- 21600 0 0"/>
                <a:gd name="G2" fmla="+- 21600 0 0"/>
                <a:gd name="T0" fmla="*/ 0 w 22962"/>
                <a:gd name="T1" fmla="*/ 43 h 22090"/>
                <a:gd name="T2" fmla="*/ 22956 w 22962"/>
                <a:gd name="T3" fmla="*/ 22090 h 22090"/>
                <a:gd name="T4" fmla="*/ 1362 w 22962"/>
                <a:gd name="T5" fmla="*/ 21600 h 22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62" h="22090" fill="none" extrusionOk="0">
                  <a:moveTo>
                    <a:pt x="-1" y="42"/>
                  </a:moveTo>
                  <a:cubicBezTo>
                    <a:pt x="453" y="14"/>
                    <a:pt x="907" y="-1"/>
                    <a:pt x="1362" y="0"/>
                  </a:cubicBezTo>
                  <a:cubicBezTo>
                    <a:pt x="13291" y="0"/>
                    <a:pt x="22962" y="9670"/>
                    <a:pt x="22962" y="21600"/>
                  </a:cubicBezTo>
                  <a:cubicBezTo>
                    <a:pt x="22962" y="21763"/>
                    <a:pt x="22960" y="21926"/>
                    <a:pt x="22956" y="22090"/>
                  </a:cubicBezTo>
                </a:path>
                <a:path w="22962" h="22090" stroke="0" extrusionOk="0">
                  <a:moveTo>
                    <a:pt x="-1" y="42"/>
                  </a:moveTo>
                  <a:cubicBezTo>
                    <a:pt x="453" y="14"/>
                    <a:pt x="907" y="-1"/>
                    <a:pt x="1362" y="0"/>
                  </a:cubicBezTo>
                  <a:cubicBezTo>
                    <a:pt x="13291" y="0"/>
                    <a:pt x="22962" y="9670"/>
                    <a:pt x="22962" y="21600"/>
                  </a:cubicBezTo>
                  <a:cubicBezTo>
                    <a:pt x="22962" y="21763"/>
                    <a:pt x="22960" y="21926"/>
                    <a:pt x="22956" y="22090"/>
                  </a:cubicBezTo>
                  <a:lnTo>
                    <a:pt x="1362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4620" y="788"/>
              <a:ext cx="1102" cy="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ABAF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</a:t>
              </a:r>
              <a:r>
                <a:rPr lang="en-US" altLang="en-US" sz="1200" kern="0" dirty="0" smtClean="0">
                  <a:solidFill>
                    <a:srgbClr val="000000"/>
                  </a:solidFill>
                  <a:latin typeface="Helvetica" pitchFamily="34" charset="0"/>
                  <a:ea typeface="+mn-ea"/>
                  <a:cs typeface="+mn-cs"/>
                </a:rPr>
                <a:t>Employees</a:t>
              </a:r>
              <a:endPara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endParaRP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Payroll Operations Team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TBA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 Service Center</a:t>
              </a:r>
            </a:p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endParaRPr>
            </a:p>
          </p:txBody>
        </p:sp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873" y="2762"/>
              <a:ext cx="921" cy="576"/>
            </a:xfrm>
            <a:prstGeom prst="homePlate">
              <a:avLst>
                <a:gd name="adj" fmla="val 39974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Mailbox Administrator converts the email to an issue and assigns to the SME.</a:t>
              </a:r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1836" y="2762"/>
              <a:ext cx="894" cy="576"/>
            </a:xfrm>
            <a:prstGeom prst="homePlate">
              <a:avLst>
                <a:gd name="adj" fmla="val 3880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Mailbox Administrator sends out acknowledgement to the requestor.</a:t>
              </a:r>
            </a:p>
          </p:txBody>
        </p:sp>
        <p:sp>
          <p:nvSpPr>
            <p:cNvPr id="20" name="AutoShape 22"/>
            <p:cNvSpPr>
              <a:spLocks noChangeArrowheads="1"/>
            </p:cNvSpPr>
            <p:nvPr/>
          </p:nvSpPr>
          <p:spPr bwMode="auto">
            <a:xfrm>
              <a:off x="2771" y="2762"/>
              <a:ext cx="858" cy="576"/>
            </a:xfrm>
            <a:prstGeom prst="homePlate">
              <a:avLst>
                <a:gd name="adj" fmla="val 3724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Issue assignee reaches out for any clarification/ approval wherever applicable.</a:t>
              </a:r>
            </a:p>
          </p:txBody>
        </p:sp>
        <p:sp>
          <p:nvSpPr>
            <p:cNvPr id="21" name="AutoShape 23"/>
            <p:cNvSpPr>
              <a:spLocks noChangeArrowheads="1"/>
            </p:cNvSpPr>
            <p:nvPr/>
          </p:nvSpPr>
          <p:spPr bwMode="auto">
            <a:xfrm>
              <a:off x="3675" y="2751"/>
              <a:ext cx="594" cy="576"/>
            </a:xfrm>
            <a:prstGeom prst="homePlate">
              <a:avLst>
                <a:gd name="adj" fmla="val 25781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SME/ assignee completes the request.</a:t>
              </a:r>
            </a:p>
          </p:txBody>
        </p:sp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>
              <a:off x="4308" y="2775"/>
              <a:ext cx="721" cy="557"/>
            </a:xfrm>
            <a:prstGeom prst="homePlate">
              <a:avLst>
                <a:gd name="adj" fmla="val 32361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SME/Assignee sends out confirmation note to the requestor.</a:t>
              </a:r>
            </a:p>
          </p:txBody>
        </p:sp>
        <p:sp>
          <p:nvSpPr>
            <p:cNvPr id="23" name="AutoShape 25"/>
            <p:cNvSpPr>
              <a:spLocks noChangeArrowheads="1"/>
            </p:cNvSpPr>
            <p:nvPr/>
          </p:nvSpPr>
          <p:spPr bwMode="auto">
            <a:xfrm>
              <a:off x="5065" y="2770"/>
              <a:ext cx="675" cy="576"/>
            </a:xfrm>
            <a:prstGeom prst="homePlate">
              <a:avLst>
                <a:gd name="adj" fmla="val 2929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000000"/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Issue Closed</a:t>
              </a: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227" y="472"/>
              <a:ext cx="912" cy="220"/>
            </a:xfrm>
            <a:prstGeom prst="rect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699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Customer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1299" y="479"/>
              <a:ext cx="912" cy="220"/>
            </a:xfrm>
            <a:prstGeom prst="rect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FFFFFF"/>
                </a:gs>
              </a:gsLst>
              <a:lin ang="18900000" scaled="1"/>
            </a:gradFill>
            <a:ln w="12699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BAFB2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pitchFamily="34" charset="0"/>
                  <a:ea typeface="+mn-ea"/>
                  <a:cs typeface="+mn-cs"/>
                </a:rPr>
                <a:t>Outputs</a:t>
              </a:r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0" y="1295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shishir</dc:creator>
  <cp:lastModifiedBy>shishir</cp:lastModifiedBy>
  <cp:revision>1</cp:revision>
  <dcterms:created xsi:type="dcterms:W3CDTF">2018-08-30T11:46:44Z</dcterms:created>
  <dcterms:modified xsi:type="dcterms:W3CDTF">2018-08-30T11:48:22Z</dcterms:modified>
</cp:coreProperties>
</file>